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50"/>
  </p:notesMasterIdLst>
  <p:sldIdLst>
    <p:sldId id="576" r:id="rId2"/>
    <p:sldId id="586" r:id="rId3"/>
    <p:sldId id="580" r:id="rId4"/>
    <p:sldId id="581" r:id="rId5"/>
    <p:sldId id="582" r:id="rId6"/>
    <p:sldId id="583" r:id="rId7"/>
    <p:sldId id="584" r:id="rId8"/>
    <p:sldId id="585" r:id="rId9"/>
    <p:sldId id="587" r:id="rId10"/>
    <p:sldId id="588" r:id="rId11"/>
    <p:sldId id="589" r:id="rId12"/>
    <p:sldId id="590" r:id="rId13"/>
    <p:sldId id="593" r:id="rId14"/>
    <p:sldId id="594" r:id="rId15"/>
    <p:sldId id="595" r:id="rId16"/>
    <p:sldId id="596" r:id="rId17"/>
    <p:sldId id="597" r:id="rId18"/>
    <p:sldId id="598" r:id="rId19"/>
    <p:sldId id="599" r:id="rId20"/>
    <p:sldId id="600" r:id="rId21"/>
    <p:sldId id="603" r:id="rId22"/>
    <p:sldId id="604" r:id="rId23"/>
    <p:sldId id="605" r:id="rId24"/>
    <p:sldId id="606" r:id="rId25"/>
    <p:sldId id="608" r:id="rId26"/>
    <p:sldId id="609" r:id="rId27"/>
    <p:sldId id="610" r:id="rId28"/>
    <p:sldId id="611" r:id="rId29"/>
    <p:sldId id="612" r:id="rId30"/>
    <p:sldId id="615" r:id="rId31"/>
    <p:sldId id="616" r:id="rId32"/>
    <p:sldId id="619" r:id="rId33"/>
    <p:sldId id="620" r:id="rId34"/>
    <p:sldId id="623" r:id="rId35"/>
    <p:sldId id="621" r:id="rId36"/>
    <p:sldId id="624" r:id="rId37"/>
    <p:sldId id="629" r:id="rId38"/>
    <p:sldId id="626" r:id="rId39"/>
    <p:sldId id="630" r:id="rId40"/>
    <p:sldId id="631" r:id="rId41"/>
    <p:sldId id="632" r:id="rId42"/>
    <p:sldId id="633" r:id="rId43"/>
    <p:sldId id="634" r:id="rId44"/>
    <p:sldId id="635" r:id="rId45"/>
    <p:sldId id="636" r:id="rId46"/>
    <p:sldId id="637" r:id="rId47"/>
    <p:sldId id="638" r:id="rId48"/>
    <p:sldId id="639" r:id="rId49"/>
  </p:sldIdLst>
  <p:sldSz cx="9144000" cy="5143500" type="screen16x9"/>
  <p:notesSz cx="7559675" cy="10691813"/>
  <p:defaultTextStyle>
    <a:defPPr>
      <a:defRPr lang="en-US"/>
    </a:defPPr>
    <a:lvl1pPr marL="0" algn="l" defTabSz="7405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70286" algn="l" defTabSz="7405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40573" algn="l" defTabSz="7405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10859" algn="l" defTabSz="7405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481145" algn="l" defTabSz="7405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851431" algn="l" defTabSz="7405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221718" algn="l" defTabSz="7405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592004" algn="l" defTabSz="7405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2962290" algn="l" defTabSz="7405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CC"/>
    <a:srgbClr val="CC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2DFF00-EEDD-4F22-A8E2-53397A9A0ADD}" type="datetimeFigureOut">
              <a:rPr lang="en-US" smtClean="0"/>
              <a:pPr/>
              <a:t>11-Aug-21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37B6A-6400-4D20-832E-49A756A5A6E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854F455-9072-4487-9B36-71B6A206D886}" type="slidenum">
              <a:rPr lang="en-US"/>
              <a:pPr/>
              <a:t>2</a:t>
            </a:fld>
            <a:endParaRPr lang="th-TH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53102" y="204769"/>
            <a:ext cx="8032833" cy="5539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600" b="1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53103" y="1469635"/>
            <a:ext cx="7837228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53103" y="3027937"/>
            <a:ext cx="7837228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53102" y="204769"/>
            <a:ext cx="8032833" cy="5539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600" b="1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53102" y="1469635"/>
            <a:ext cx="382424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69029" y="1469635"/>
            <a:ext cx="382424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53102" y="3027937"/>
            <a:ext cx="382424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69029" y="3027937"/>
            <a:ext cx="382424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53102" y="204769"/>
            <a:ext cx="8032833" cy="5539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600" b="1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53102" y="1469635"/>
            <a:ext cx="252326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302739" y="1469635"/>
            <a:ext cx="252326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5952701" y="1469635"/>
            <a:ext cx="252326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53102" y="3027937"/>
            <a:ext cx="252326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302739" y="3027937"/>
            <a:ext cx="252326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5952701" y="3027937"/>
            <a:ext cx="252326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53102" y="204769"/>
            <a:ext cx="8032833" cy="5539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600" b="1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53103" y="1469635"/>
            <a:ext cx="7837228" cy="40011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26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53102" y="204769"/>
            <a:ext cx="8032833" cy="5539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600" b="1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53103" y="1469635"/>
            <a:ext cx="7837228" cy="298335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53102" y="204769"/>
            <a:ext cx="8032833" cy="5539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600" b="1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53102" y="1469635"/>
            <a:ext cx="3824241" cy="298335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69029" y="1469635"/>
            <a:ext cx="3824241" cy="298335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53102" y="204769"/>
            <a:ext cx="8032833" cy="5539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600" b="1" strike="noStrike" spc="-1" dirty="0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53102" y="204769"/>
            <a:ext cx="8032833" cy="40011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26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53102" y="204769"/>
            <a:ext cx="8032833" cy="5539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600" b="1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53102" y="1469635"/>
            <a:ext cx="382424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69029" y="1469635"/>
            <a:ext cx="3824241" cy="298335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53102" y="3027937"/>
            <a:ext cx="382424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53102" y="204769"/>
            <a:ext cx="8032833" cy="5539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600" b="1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53102" y="1469635"/>
            <a:ext cx="3824241" cy="298335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69029" y="1469635"/>
            <a:ext cx="382424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69029" y="3027937"/>
            <a:ext cx="382424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53102" y="204769"/>
            <a:ext cx="8032833" cy="5539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3600" b="1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53102" y="1469635"/>
            <a:ext cx="382424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69029" y="1469635"/>
            <a:ext cx="3824241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53103" y="3027937"/>
            <a:ext cx="7837228" cy="142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300" b="0" strike="noStrike" spc="-1" dirty="0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53102" y="204769"/>
            <a:ext cx="8032833" cy="8590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3600" b="1" strike="noStrike" spc="-1" dirty="0">
                <a:solidFill>
                  <a:srgbClr val="333333"/>
                </a:solidFill>
                <a:latin typeface="Noto Sans Regular"/>
              </a:rPr>
              <a:t>Click to edit the title text format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53103" y="1469635"/>
            <a:ext cx="7837228" cy="298335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300" b="0" strike="noStrike" spc="-1" dirty="0">
                <a:solidFill>
                  <a:srgbClr val="333333"/>
                </a:solidFill>
                <a:latin typeface="Noto Sans Regular"/>
              </a:rPr>
              <a:t>Click to edit the outline text format</a:t>
            </a:r>
          </a:p>
          <a:p>
            <a:pPr marL="699754" lvl="1" indent="-262408">
              <a:spcAft>
                <a:spcPts val="918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US" sz="2300" b="0" strike="noStrike" spc="-1" dirty="0">
                <a:solidFill>
                  <a:srgbClr val="333333"/>
                </a:solidFill>
                <a:latin typeface="Noto Sans Regular"/>
              </a:rPr>
              <a:t>Second Outline Level</a:t>
            </a:r>
          </a:p>
          <a:p>
            <a:pPr marL="1049630" lvl="2" indent="-233251">
              <a:spcAft>
                <a:spcPts val="68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300" b="0" strike="noStrike" spc="-1" dirty="0">
                <a:solidFill>
                  <a:srgbClr val="333333"/>
                </a:solidFill>
                <a:latin typeface="Noto Sans Regular"/>
              </a:rPr>
              <a:t>Third Outline Level</a:t>
            </a:r>
          </a:p>
          <a:p>
            <a:pPr marL="1399507" lvl="3" indent="-174938">
              <a:spcAft>
                <a:spcPts val="459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US" sz="2300" b="0" strike="noStrike" spc="-1" dirty="0">
                <a:solidFill>
                  <a:srgbClr val="333333"/>
                </a:solidFill>
                <a:latin typeface="Noto Sans Regular"/>
              </a:rPr>
              <a:t>Fourth Outline Level</a:t>
            </a:r>
          </a:p>
          <a:p>
            <a:pPr marL="1749384" lvl="4" indent="-174938">
              <a:spcAft>
                <a:spcPts val="229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300" b="0" strike="noStrike" spc="-1" dirty="0">
                <a:solidFill>
                  <a:srgbClr val="333333"/>
                </a:solidFill>
                <a:latin typeface="Noto Sans Regular"/>
              </a:rPr>
              <a:t>Fifth Outline Level</a:t>
            </a:r>
          </a:p>
          <a:p>
            <a:pPr marL="2099261" lvl="5" indent="-174938">
              <a:spcAft>
                <a:spcPts val="229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300" b="0" strike="noStrike" spc="-1" dirty="0">
                <a:solidFill>
                  <a:srgbClr val="333333"/>
                </a:solidFill>
                <a:latin typeface="Noto Sans Regular"/>
              </a:rPr>
              <a:t>Sixth Outline Level</a:t>
            </a:r>
          </a:p>
          <a:p>
            <a:pPr marL="2449138" lvl="6" indent="-174938">
              <a:spcAft>
                <a:spcPts val="229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300" b="0" strike="noStrike" spc="-1" dirty="0">
                <a:solidFill>
                  <a:srgbClr val="333333"/>
                </a:solidFill>
                <a:latin typeface="Noto Sans Regular"/>
              </a:rPr>
              <a:t>Seventh Outline Level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dt"/>
          </p:nvPr>
        </p:nvSpPr>
        <p:spPr>
          <a:xfrm>
            <a:off x="457172" y="4685685"/>
            <a:ext cx="2130093" cy="35467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100" b="0" strike="noStrike" spc="-1" dirty="0">
                <a:latin typeface="Noto Sans Regular"/>
              </a:rPr>
              <a:t>&lt;date/time&gt;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3127054" y="4685685"/>
            <a:ext cx="2898142" cy="35467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1100" b="0" strike="noStrike" spc="-1" dirty="0">
                <a:latin typeface="Noto Sans Regular"/>
              </a:rPr>
              <a:t>&lt;footer&gt;</a:t>
            </a: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6555842" y="4685685"/>
            <a:ext cx="2130093" cy="35467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67ABCEC4-266A-4551-B72A-16CC173DCC86}" type="slidenum">
              <a:rPr lang="en-US" sz="1100" b="0" strike="noStrike" spc="-1">
                <a:latin typeface="Noto Sans Regular"/>
              </a:rPr>
              <a:pPr algn="r"/>
              <a:t>‹#›</a:t>
            </a:fld>
            <a:r>
              <a:rPr lang="en-US" sz="1100" b="0" strike="noStrike" spc="-1" dirty="0">
                <a:latin typeface="Noto Sans Regular"/>
              </a:rPr>
              <a:t> / </a:t>
            </a:r>
            <a:fld id="{2B4B8626-72AB-4C9D-A526-301D4030589F}" type="slidecount">
              <a:rPr lang="en-US" sz="1100" b="0" strike="noStrike" spc="-1">
                <a:latin typeface="Noto Sans Regular"/>
              </a:rPr>
              <a:pPr algn="r"/>
              <a:t>50</a:t>
            </a:fld>
            <a:endParaRPr lang="en-US" sz="1100" b="0" strike="noStrike" spc="-1" dirty="0">
              <a:latin typeface="Noto Sans Regular"/>
            </a:endParaRPr>
          </a:p>
        </p:txBody>
      </p:sp>
      <p:sp>
        <p:nvSpPr>
          <p:cNvPr id="47" name="CustomShape 6"/>
          <p:cNvSpPr/>
          <p:nvPr/>
        </p:nvSpPr>
        <p:spPr>
          <a:xfrm>
            <a:off x="0" y="195951"/>
            <a:ext cx="457172" cy="734817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>
      <a:lvl1pPr marL="349877" indent="-262408">
        <a:spcAft>
          <a:spcPts val="1145"/>
        </a:spcAft>
        <a:buClr>
          <a:srgbClr val="EF2929"/>
        </a:buClr>
        <a:buSzPct val="45000"/>
        <a:buFont typeface="Wingdings" charset="2"/>
        <a:buChar char=""/>
        <a:defRPr/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Gopi Krishna\Downloads\WhatsApp Image 2021-07-02 at 10.03.03 A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opi Krishna\Downloads\WhatsApp Image 2021-07-03 at 9.36.01 A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33400" y="0"/>
            <a:ext cx="9677400" cy="51248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Gopi Krishna\Downloads\WhatsApp Image 2021-07-03 at 9.36.01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opi Krishna\Downloads\WhatsApp Image 2021-07-06 at 10.04.20 AM (5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opi Krishna\Downloads\WhatsApp Image 2021-07-06 at 10.04.20 AM (4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opi Krishna\Downloads\WhatsApp Image 2021-07-06 at 10.04.20 AM (3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Gopi Krishna\Downloads\WhatsApp Image 2021-07-06 at 10.04.20 AM (2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Gopi Krishna\Downloads\WhatsApp Image 2021-07-06 at 10.04.20 A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Gopi Krishna\Downloads\WhatsApp Image 2021-07-06 at 10.04.20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Gopi Krishna\Downloads\WhatsApp Image 2021-07-06 at 10.04.19 A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Gopi Krishna\Downloads\WhatsApp Image 2021-07-06 at 10.04.19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316913" y="4786313"/>
            <a:ext cx="647700" cy="25479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F43E67C-906F-40C2-B408-0BEA3EDB3B39}" type="slidenum">
              <a:rPr lang="en-US"/>
              <a:pPr/>
              <a:t>2</a:t>
            </a:fld>
            <a:endParaRPr lang="th-TH"/>
          </a:p>
        </p:txBody>
      </p:sp>
      <p:sp>
        <p:nvSpPr>
          <p:cNvPr id="5124" name="Rectangle 2" descr="40%"/>
          <p:cNvSpPr>
            <a:spLocks noGrp="1" noChangeArrowheads="1"/>
          </p:cNvSpPr>
          <p:nvPr>
            <p:ph type="title"/>
          </p:nvPr>
        </p:nvSpPr>
        <p:spPr>
          <a:xfrm>
            <a:off x="653102" y="204769"/>
            <a:ext cx="8032833" cy="276999"/>
          </a:xfrm>
        </p:spPr>
        <p:txBody>
          <a:bodyPr/>
          <a:lstStyle/>
          <a:p>
            <a:pPr eaLnBrk="1" hangingPunct="1"/>
            <a:r>
              <a:rPr lang="en-US" smtClean="0"/>
              <a:t>Structure of TM</a:t>
            </a:r>
            <a:endParaRPr lang="th-TH" smtClean="0"/>
          </a:p>
        </p:txBody>
      </p:sp>
      <p:sp>
        <p:nvSpPr>
          <p:cNvPr id="5125" name="Rectangle 8"/>
          <p:cNvSpPr>
            <a:spLocks noChangeArrowheads="1"/>
          </p:cNvSpPr>
          <p:nvPr/>
        </p:nvSpPr>
        <p:spPr bwMode="auto">
          <a:xfrm>
            <a:off x="1547814" y="1276351"/>
            <a:ext cx="2232025" cy="12418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>
                <a:latin typeface="Arial" charset="0"/>
                <a:cs typeface="Browallia New" pitchFamily="34" charset="-34"/>
              </a:rPr>
              <a:t>CONTROL </a:t>
            </a:r>
          </a:p>
          <a:p>
            <a:r>
              <a:rPr lang="en-US">
                <a:latin typeface="Arial" charset="0"/>
                <a:cs typeface="Browallia New" pitchFamily="34" charset="-34"/>
              </a:rPr>
              <a:t>UNIT</a:t>
            </a:r>
            <a:endParaRPr lang="th-TH">
              <a:latin typeface="Arial" charset="0"/>
              <a:cs typeface="Browallia New" pitchFamily="34" charset="-34"/>
            </a:endParaRPr>
          </a:p>
        </p:txBody>
      </p:sp>
      <p:sp>
        <p:nvSpPr>
          <p:cNvPr id="5126" name="Rectangle 9"/>
          <p:cNvSpPr>
            <a:spLocks noChangeArrowheads="1"/>
          </p:cNvSpPr>
          <p:nvPr/>
        </p:nvSpPr>
        <p:spPr bwMode="auto">
          <a:xfrm>
            <a:off x="1979614" y="3327798"/>
            <a:ext cx="4465637" cy="48696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800">
                <a:solidFill>
                  <a:schemeClr val="bg1"/>
                </a:solidFill>
                <a:latin typeface="Arial" charset="0"/>
                <a:cs typeface="Browallia New" pitchFamily="34" charset="-34"/>
              </a:rPr>
              <a:t>                    </a:t>
            </a:r>
            <a:r>
              <a:rPr lang="en-US" sz="2800">
                <a:latin typeface="Arial" charset="0"/>
                <a:cs typeface="Browallia New" pitchFamily="34" charset="-34"/>
              </a:rPr>
              <a:t>TAPE</a:t>
            </a:r>
            <a:endParaRPr lang="th-TH" sz="2800">
              <a:latin typeface="Arial" charset="0"/>
              <a:cs typeface="Browallia New" pitchFamily="34" charset="-34"/>
            </a:endParaRPr>
          </a:p>
        </p:txBody>
      </p:sp>
      <p:sp>
        <p:nvSpPr>
          <p:cNvPr id="5127" name="AutoShape 10"/>
          <p:cNvSpPr>
            <a:spLocks noChangeArrowheads="1"/>
          </p:cNvSpPr>
          <p:nvPr/>
        </p:nvSpPr>
        <p:spPr bwMode="auto">
          <a:xfrm>
            <a:off x="2124075" y="2518172"/>
            <a:ext cx="215900" cy="809625"/>
          </a:xfrm>
          <a:prstGeom prst="downArrow">
            <a:avLst>
              <a:gd name="adj1" fmla="val 50000"/>
              <a:gd name="adj2" fmla="val 125000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5128" name="Text Box 11"/>
          <p:cNvSpPr txBox="1">
            <a:spLocks noChangeArrowheads="1"/>
          </p:cNvSpPr>
          <p:nvPr/>
        </p:nvSpPr>
        <p:spPr bwMode="auto">
          <a:xfrm>
            <a:off x="1187451" y="2680098"/>
            <a:ext cx="8996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>
                <a:latin typeface="Arial" charset="0"/>
                <a:cs typeface="Browallia New" pitchFamily="34" charset="-34"/>
              </a:rPr>
              <a:t>TAPE</a:t>
            </a:r>
          </a:p>
          <a:p>
            <a:pPr algn="l"/>
            <a:r>
              <a:rPr lang="en-US" sz="2000">
                <a:latin typeface="Arial" charset="0"/>
                <a:cs typeface="Browallia New" pitchFamily="34" charset="-34"/>
              </a:rPr>
              <a:t>HEAD</a:t>
            </a:r>
            <a:endParaRPr lang="th-TH" sz="2000">
              <a:latin typeface="Arial" charset="0"/>
              <a:cs typeface="Browallia New" pitchFamily="34" charset="-34"/>
            </a:endParaRPr>
          </a:p>
        </p:txBody>
      </p:sp>
      <p:sp>
        <p:nvSpPr>
          <p:cNvPr id="5129" name="Line 12"/>
          <p:cNvSpPr>
            <a:spLocks noChangeShapeType="1"/>
          </p:cNvSpPr>
          <p:nvPr/>
        </p:nvSpPr>
        <p:spPr bwMode="auto">
          <a:xfrm>
            <a:off x="2484438" y="3327798"/>
            <a:ext cx="0" cy="48696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30" name="Line 13"/>
          <p:cNvSpPr>
            <a:spLocks noChangeShapeType="1"/>
          </p:cNvSpPr>
          <p:nvPr/>
        </p:nvSpPr>
        <p:spPr bwMode="auto">
          <a:xfrm>
            <a:off x="2987675" y="3327798"/>
            <a:ext cx="0" cy="48696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31" name="Line 14"/>
          <p:cNvSpPr>
            <a:spLocks noChangeShapeType="1"/>
          </p:cNvSpPr>
          <p:nvPr/>
        </p:nvSpPr>
        <p:spPr bwMode="auto">
          <a:xfrm>
            <a:off x="3995738" y="3327798"/>
            <a:ext cx="0" cy="48696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32" name="Line 15"/>
          <p:cNvSpPr>
            <a:spLocks noChangeShapeType="1"/>
          </p:cNvSpPr>
          <p:nvPr/>
        </p:nvSpPr>
        <p:spPr bwMode="auto">
          <a:xfrm>
            <a:off x="3492500" y="3327798"/>
            <a:ext cx="0" cy="48696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08" name="AutoShape 16"/>
          <p:cNvSpPr>
            <a:spLocks noChangeArrowheads="1"/>
          </p:cNvSpPr>
          <p:nvPr/>
        </p:nvSpPr>
        <p:spPr bwMode="auto">
          <a:xfrm>
            <a:off x="5292725" y="1059656"/>
            <a:ext cx="3097213" cy="323850"/>
          </a:xfrm>
          <a:prstGeom prst="wedgeRoundRectCallout">
            <a:avLst>
              <a:gd name="adj1" fmla="val -97875"/>
              <a:gd name="adj2" fmla="val 151472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>
                <a:latin typeface="Arial" charset="0"/>
                <a:cs typeface="Browallia New" pitchFamily="34" charset="-34"/>
              </a:rPr>
              <a:t>Finite set of states</a:t>
            </a:r>
            <a:endParaRPr lang="th-TH">
              <a:latin typeface="Arial" charset="0"/>
              <a:cs typeface="Browallia New" pitchFamily="34" charset="-34"/>
            </a:endParaRPr>
          </a:p>
        </p:txBody>
      </p:sp>
      <p:sp>
        <p:nvSpPr>
          <p:cNvPr id="8209" name="AutoShape 17"/>
          <p:cNvSpPr>
            <a:spLocks noChangeArrowheads="1"/>
          </p:cNvSpPr>
          <p:nvPr/>
        </p:nvSpPr>
        <p:spPr bwMode="auto">
          <a:xfrm>
            <a:off x="3492501" y="2625328"/>
            <a:ext cx="3167063" cy="594122"/>
          </a:xfrm>
          <a:prstGeom prst="wedgeRoundRectCallout">
            <a:avLst>
              <a:gd name="adj1" fmla="val -87144"/>
              <a:gd name="adj2" fmla="val 29560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>
                <a:latin typeface="Arial" charset="0"/>
                <a:cs typeface="Browallia New" pitchFamily="34" charset="-34"/>
              </a:rPr>
              <a:t>Move left or right one cell at a time</a:t>
            </a:r>
            <a:endParaRPr lang="th-TH">
              <a:latin typeface="Arial" charset="0"/>
              <a:cs typeface="Browallia New" pitchFamily="34" charset="-34"/>
            </a:endParaRPr>
          </a:p>
        </p:txBody>
      </p:sp>
      <p:sp>
        <p:nvSpPr>
          <p:cNvPr id="8210" name="AutoShape 18"/>
          <p:cNvSpPr>
            <a:spLocks noChangeArrowheads="1"/>
          </p:cNvSpPr>
          <p:nvPr/>
        </p:nvSpPr>
        <p:spPr bwMode="auto">
          <a:xfrm flipV="1">
            <a:off x="4140200" y="4083844"/>
            <a:ext cx="5003800" cy="917972"/>
          </a:xfrm>
          <a:prstGeom prst="wedgeRoundRectCallout">
            <a:avLst>
              <a:gd name="adj1" fmla="val -50542"/>
              <a:gd name="adj2" fmla="val 7762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ot="10800000"/>
          <a:lstStyle/>
          <a:p>
            <a:r>
              <a:rPr lang="en-US">
                <a:latin typeface="Arial" charset="0"/>
                <a:cs typeface="Browallia New" pitchFamily="34" charset="-34"/>
              </a:rPr>
              <a:t>Store input for the TM</a:t>
            </a:r>
          </a:p>
          <a:p>
            <a:r>
              <a:rPr lang="en-US">
                <a:latin typeface="Arial" charset="0"/>
                <a:cs typeface="Browallia New" pitchFamily="34" charset="-34"/>
              </a:rPr>
              <a:t>Can be of any length</a:t>
            </a:r>
          </a:p>
          <a:p>
            <a:r>
              <a:rPr lang="en-US">
                <a:latin typeface="Arial" charset="0"/>
                <a:cs typeface="Browallia New" pitchFamily="34" charset="-34"/>
              </a:rPr>
              <a:t>Can read from and write on tape</a:t>
            </a:r>
            <a:endParaRPr lang="th-TH">
              <a:latin typeface="Arial" charset="0"/>
              <a:cs typeface="Browallia New" pitchFamily="34" charset="-34"/>
            </a:endParaRPr>
          </a:p>
        </p:txBody>
      </p:sp>
      <p:sp>
        <p:nvSpPr>
          <p:cNvPr id="8211" name="AutoShape 19"/>
          <p:cNvSpPr>
            <a:spLocks noChangeArrowheads="1"/>
          </p:cNvSpPr>
          <p:nvPr/>
        </p:nvSpPr>
        <p:spPr bwMode="auto">
          <a:xfrm>
            <a:off x="5076825" y="1600200"/>
            <a:ext cx="2089150" cy="323850"/>
          </a:xfrm>
          <a:prstGeom prst="wedgeRoundRectCallout">
            <a:avLst>
              <a:gd name="adj1" fmla="val -110333"/>
              <a:gd name="adj2" fmla="val 133088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>
                <a:latin typeface="Arial" charset="0"/>
                <a:cs typeface="Browallia New" pitchFamily="34" charset="-34"/>
              </a:rPr>
              <a:t>Start state</a:t>
            </a:r>
            <a:endParaRPr lang="th-TH">
              <a:latin typeface="Arial" charset="0"/>
              <a:cs typeface="Browallia New" pitchFamily="34" charset="-34"/>
            </a:endParaRPr>
          </a:p>
        </p:txBody>
      </p:sp>
      <p:sp>
        <p:nvSpPr>
          <p:cNvPr id="8212" name="AutoShape 20"/>
          <p:cNvSpPr>
            <a:spLocks noChangeArrowheads="1"/>
          </p:cNvSpPr>
          <p:nvPr/>
        </p:nvSpPr>
        <p:spPr bwMode="auto">
          <a:xfrm>
            <a:off x="4427538" y="2085975"/>
            <a:ext cx="2952750" cy="323850"/>
          </a:xfrm>
          <a:prstGeom prst="wedgeRoundRectCallout">
            <a:avLst>
              <a:gd name="adj1" fmla="val -70486"/>
              <a:gd name="adj2" fmla="val 85296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>
                <a:latin typeface="Arial" charset="0"/>
                <a:cs typeface="Browallia New" pitchFamily="34" charset="-34"/>
              </a:rPr>
              <a:t>A single halt state</a:t>
            </a:r>
            <a:endParaRPr lang="th-TH">
              <a:latin typeface="Arial" charset="0"/>
              <a:cs typeface="Browallia New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8" grpId="0" animBg="1"/>
      <p:bldP spid="8208" grpId="1" animBg="1"/>
      <p:bldP spid="8209" grpId="0" animBg="1"/>
      <p:bldP spid="8209" grpId="1" animBg="1"/>
      <p:bldP spid="8210" grpId="0" animBg="1"/>
      <p:bldP spid="8210" grpId="1" animBg="1"/>
      <p:bldP spid="8211" grpId="0" animBg="1"/>
      <p:bldP spid="8211" grpId="1" animBg="1"/>
      <p:bldP spid="8212" grpId="0" animBg="1"/>
      <p:bldP spid="8212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opi Krishna\Downloads\WhatsApp Image 2021-07-08 at 9.41.49 AM (3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opi Krishna\Downloads\WhatsApp Image 2021-07-08 at 9.41.49 AM (2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opi Krishna\Downloads\WhatsApp Image 2021-07-08 at 9.41.49 A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opi Krishna\Downloads\WhatsApp Image 2021-07-09 at 9.32.38 AM (2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opi Krishna\Downloads\WhatsApp Image 2021-07-09 at 9.32.38 A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opi Krishna\Downloads\WhatsApp Image 2021-07-09 at 9.32.38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Gopi Krishna\Downloads\WhatsApp Image 2021-07-09 at 9.32.37 A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Gopi Krishna\Downloads\WhatsApp Image 2021-07-09 at 9.32.37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opi Krishna\Downloads\WhatsApp Image 2021-07-10 at 9.58.44 AM (2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opi Krishna\Downloads\WhatsApp Image 2021-07-10 at 9.58.44 A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opi Krishna\Downloads\WhatsApp Image 2021-07-02 at 10.03.03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opi Krishna\Downloads\WhatsApp Image 2021-07-12 at 9.38.44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opi Krishna\Downloads\WhatsApp Image 2021-07-13 at 9.16.14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opi Krishna\Downloads\WhatsApp Image 2021-07-13 at 9.16.13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opi Krishna\Downloads\WhatsApp Image 2021-07-14 at 9.45.55 A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opi Krishna\Downloads\WhatsApp Image 2021-07-14 at 9.45.55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opi Krishna\Downloads\WhatsApp Image 2021-07-15 at 9.40.42 A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opi Krishna\Downloads\WhatsApp Image 2021-07-15 at 9.40.42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opi Krishna\Downloads\WhatsApp Image 2021-07-16 at 9.25.30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opi Krishna\Downloads\WhatsApp Image 2021-07-16 at 9.25.30 A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opi Krishna\Downloads\WhatsApp Image 2021-07-17 at 9.45.07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opi Krishna\Downloads\WhatsApp Image 2021-07-02 at 10.03.02 AM (3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Gopi Krishna\Downloads\WhatsApp Image 2021-07-23 at 3.45.59 PM (4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opi Krishna\Downloads\WhatsApp Image 2021-07-23 at 3.45.59 PM (3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opi Krishna\Downloads\WhatsApp Image 2021-07-23 at 3.45.59 PM (2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Gopi Krishna\Downloads\WhatsApp Image 2021-07-23 at 3.45.59 P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Gopi Krishna\Downloads\WhatsApp Image 2021-07-23 at 3.45.59 P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Gopi Krishna\Downloads\WhatsApp Image 2021-07-23 at 3.45.58 PM (3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Gopi Krishna\Downloads\WhatsApp Image 2021-07-23 at 3.45.58 PM (2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Gopi Krishna\Downloads\WhatsApp Image 2021-07-23 at 3.45.58 P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Gopi Krishna\Downloads\WhatsApp Image 2021-07-23 at 3.45.58 P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Gopi Krishna\Downloads\WhatsApp Image 2021-07-02 at 10.03.02 AM (2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Gopi Krishna\Downloads\WhatsApp Image 2021-07-02 at 10.03.02 A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Gopi Krishna\Downloads\WhatsApp Image 2021-07-02 at 10.03.02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opi Krishna\Downloads\WhatsApp Image 2021-07-03 at 9.36.02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opi Krishna\Downloads\WhatsApp Image 2021-07-03 at 9.36.01 AM (2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2909</TotalTime>
  <Words>47</Words>
  <Application>LibreOffice/6.2.2.2$Windows_X86_64 LibreOffice_project/2b840030fec2aae0fd2658d8d4f9548af4e3518d</Application>
  <PresentationFormat>On-screen Show (16:9)</PresentationFormat>
  <Paragraphs>15</Paragraphs>
  <Slides>48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Slide 1</vt:lpstr>
      <vt:lpstr>Structure of TM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Impress</dc:title>
  <dc:creator>Varalakshmi</dc:creator>
  <cp:lastModifiedBy>Gopi Krishna</cp:lastModifiedBy>
  <cp:revision>208</cp:revision>
  <dcterms:created xsi:type="dcterms:W3CDTF">2019-06-12T14:50:43Z</dcterms:created>
  <dcterms:modified xsi:type="dcterms:W3CDTF">2021-08-11T04:53:13Z</dcterms:modified>
  <dc:language>en-US</dc:language>
</cp:coreProperties>
</file>